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A594D-7567-480A-BDF3-BBE8B78E485D}" v="249" dt="2025-03-20T08:05:44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125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JOUANNO" userId="41c4f72547b612e8" providerId="LiveId" clId="{1E2A594D-7567-480A-BDF3-BBE8B78E485D}"/>
    <pc:docChg chg="undo custSel addSld delSld modSld sldOrd">
      <pc:chgData name="Caroline JOUANNO" userId="41c4f72547b612e8" providerId="LiveId" clId="{1E2A594D-7567-480A-BDF3-BBE8B78E485D}" dt="2025-03-20T08:05:44.597" v="5377" actId="14100"/>
      <pc:docMkLst>
        <pc:docMk/>
      </pc:docMkLst>
      <pc:sldChg chg="addSp delSp modSp del mod modClrScheme chgLayout">
        <pc:chgData name="Caroline JOUANNO" userId="41c4f72547b612e8" providerId="LiveId" clId="{1E2A594D-7567-480A-BDF3-BBE8B78E485D}" dt="2025-02-18T08:14:28.959" v="5092" actId="2696"/>
        <pc:sldMkLst>
          <pc:docMk/>
          <pc:sldMk cId="2300890214" sldId="256"/>
        </pc:sldMkLst>
      </pc:sldChg>
      <pc:sldChg chg="addSp delSp modSp new mod setBg modClrScheme chgLayout">
        <pc:chgData name="Caroline JOUANNO" userId="41c4f72547b612e8" providerId="LiveId" clId="{1E2A594D-7567-480A-BDF3-BBE8B78E485D}" dt="2025-03-20T08:05:44.597" v="5377" actId="14100"/>
        <pc:sldMkLst>
          <pc:docMk/>
          <pc:sldMk cId="1013558218" sldId="257"/>
        </pc:sldMkLst>
        <pc:spChg chg="add mod">
          <ac:chgData name="Caroline JOUANNO" userId="41c4f72547b612e8" providerId="LiveId" clId="{1E2A594D-7567-480A-BDF3-BBE8B78E485D}" dt="2025-02-05T14:53:43.725" v="934" actId="20577"/>
          <ac:spMkLst>
            <pc:docMk/>
            <pc:sldMk cId="1013558218" sldId="257"/>
            <ac:spMk id="4" creationId="{02B2B8F4-D271-352E-DEE2-A428EBC5DCFD}"/>
          </ac:spMkLst>
        </pc:spChg>
        <pc:spChg chg="add mod">
          <ac:chgData name="Caroline JOUANNO" userId="41c4f72547b612e8" providerId="LiveId" clId="{1E2A594D-7567-480A-BDF3-BBE8B78E485D}" dt="2025-02-18T08:29:23.244" v="5186" actId="20577"/>
          <ac:spMkLst>
            <pc:docMk/>
            <pc:sldMk cId="1013558218" sldId="257"/>
            <ac:spMk id="5" creationId="{08DBD01E-6DBF-9F94-B081-B62B5CCEC9F4}"/>
          </ac:spMkLst>
        </pc:spChg>
        <pc:picChg chg="add mod">
          <ac:chgData name="Caroline JOUANNO" userId="41c4f72547b612e8" providerId="LiveId" clId="{1E2A594D-7567-480A-BDF3-BBE8B78E485D}" dt="2025-02-18T08:31:10.015" v="5236" actId="1076"/>
          <ac:picMkLst>
            <pc:docMk/>
            <pc:sldMk cId="1013558218" sldId="257"/>
            <ac:picMk id="2" creationId="{27668850-5882-35B8-0D04-107DF30A285C}"/>
          </ac:picMkLst>
        </pc:picChg>
        <pc:picChg chg="add mod">
          <ac:chgData name="Caroline JOUANNO" userId="41c4f72547b612e8" providerId="LiveId" clId="{1E2A594D-7567-480A-BDF3-BBE8B78E485D}" dt="2025-03-20T08:05:24.043" v="5376" actId="1037"/>
          <ac:picMkLst>
            <pc:docMk/>
            <pc:sldMk cId="1013558218" sldId="257"/>
            <ac:picMk id="3" creationId="{D1C4E103-80EE-B1A1-B9C0-4E444BE5B18B}"/>
          </ac:picMkLst>
        </pc:picChg>
        <pc:picChg chg="add mod">
          <ac:chgData name="Caroline JOUANNO" userId="41c4f72547b612e8" providerId="LiveId" clId="{1E2A594D-7567-480A-BDF3-BBE8B78E485D}" dt="2025-02-18T08:31:15.796" v="5237" actId="1076"/>
          <ac:picMkLst>
            <pc:docMk/>
            <pc:sldMk cId="1013558218" sldId="257"/>
            <ac:picMk id="7" creationId="{971126F3-89B7-A3A3-3B7C-4F3D1D3A5358}"/>
          </ac:picMkLst>
        </pc:picChg>
        <pc:picChg chg="add mod">
          <ac:chgData name="Caroline JOUANNO" userId="41c4f72547b612e8" providerId="LiveId" clId="{1E2A594D-7567-480A-BDF3-BBE8B78E485D}" dt="2025-03-20T08:05:44.597" v="5377" actId="14100"/>
          <ac:picMkLst>
            <pc:docMk/>
            <pc:sldMk cId="1013558218" sldId="257"/>
            <ac:picMk id="8" creationId="{DC141CCE-92A0-FFAD-5394-8FD1B6EAA46E}"/>
          </ac:picMkLst>
        </pc:picChg>
        <pc:picChg chg="add mod">
          <ac:chgData name="Caroline JOUANNO" userId="41c4f72547b612e8" providerId="LiveId" clId="{1E2A594D-7567-480A-BDF3-BBE8B78E485D}" dt="2025-03-20T08:05:44.597" v="5377" actId="14100"/>
          <ac:picMkLst>
            <pc:docMk/>
            <pc:sldMk cId="1013558218" sldId="257"/>
            <ac:picMk id="9" creationId="{2B4BC6E6-FFCA-6FAE-FE94-B78B3773E263}"/>
          </ac:picMkLst>
        </pc:picChg>
        <pc:picChg chg="add mod">
          <ac:chgData name="Caroline JOUANNO" userId="41c4f72547b612e8" providerId="LiveId" clId="{1E2A594D-7567-480A-BDF3-BBE8B78E485D}" dt="2025-03-20T08:05:44.597" v="5377" actId="14100"/>
          <ac:picMkLst>
            <pc:docMk/>
            <pc:sldMk cId="1013558218" sldId="257"/>
            <ac:picMk id="10" creationId="{2480F0C5-7082-68F8-9DC2-001566A7731C}"/>
          </ac:picMkLst>
        </pc:picChg>
      </pc:sldChg>
      <pc:sldChg chg="addSp delSp modSp add del mod ord">
        <pc:chgData name="Caroline JOUANNO" userId="41c4f72547b612e8" providerId="LiveId" clId="{1E2A594D-7567-480A-BDF3-BBE8B78E485D}" dt="2025-02-17T15:22:08.183" v="4603" actId="2696"/>
        <pc:sldMkLst>
          <pc:docMk/>
          <pc:sldMk cId="306595646" sldId="258"/>
        </pc:sldMkLst>
      </pc:sldChg>
      <pc:sldChg chg="add del">
        <pc:chgData name="Caroline JOUANNO" userId="41c4f72547b612e8" providerId="LiveId" clId="{1E2A594D-7567-480A-BDF3-BBE8B78E485D}" dt="2025-02-17T09:10:27.027" v="4033" actId="2696"/>
        <pc:sldMkLst>
          <pc:docMk/>
          <pc:sldMk cId="540509860" sldId="258"/>
        </pc:sldMkLst>
      </pc:sldChg>
      <pc:sldChg chg="delSp new add del mod ord modClrScheme chgLayout">
        <pc:chgData name="Caroline JOUANNO" userId="41c4f72547b612e8" providerId="LiveId" clId="{1E2A594D-7567-480A-BDF3-BBE8B78E485D}" dt="2025-02-18T07:56:23.187" v="4614" actId="2696"/>
        <pc:sldMkLst>
          <pc:docMk/>
          <pc:sldMk cId="775802013" sldId="258"/>
        </pc:sldMkLst>
      </pc:sldChg>
      <pc:sldChg chg="addSp delSp modSp add mod">
        <pc:chgData name="Caroline JOUANNO" userId="41c4f72547b612e8" providerId="LiveId" clId="{1E2A594D-7567-480A-BDF3-BBE8B78E485D}" dt="2025-03-20T08:04:49.735" v="5367" actId="1036"/>
        <pc:sldMkLst>
          <pc:docMk/>
          <pc:sldMk cId="1293447504" sldId="259"/>
        </pc:sldMkLst>
        <pc:spChg chg="mod">
          <ac:chgData name="Caroline JOUANNO" userId="41c4f72547b612e8" providerId="LiveId" clId="{1E2A594D-7567-480A-BDF3-BBE8B78E485D}" dt="2025-02-18T08:09:14.626" v="4830" actId="27636"/>
          <ac:spMkLst>
            <pc:docMk/>
            <pc:sldMk cId="1293447504" sldId="259"/>
            <ac:spMk id="4" creationId="{4A5C0026-A67F-DB17-84DA-8A87D7E7FA30}"/>
          </ac:spMkLst>
        </pc:spChg>
        <pc:spChg chg="add mod">
          <ac:chgData name="Caroline JOUANNO" userId="41c4f72547b612e8" providerId="LiveId" clId="{1E2A594D-7567-480A-BDF3-BBE8B78E485D}" dt="2025-02-18T08:33:44.043" v="5325" actId="20577"/>
          <ac:spMkLst>
            <pc:docMk/>
            <pc:sldMk cId="1293447504" sldId="259"/>
            <ac:spMk id="11" creationId="{019EC209-494B-954A-704C-E47FD2324539}"/>
          </ac:spMkLst>
        </pc:spChg>
        <pc:picChg chg="add del">
          <ac:chgData name="Caroline JOUANNO" userId="41c4f72547b612e8" providerId="LiveId" clId="{1E2A594D-7567-480A-BDF3-BBE8B78E485D}" dt="2025-02-18T08:24:10.454" v="5145" actId="21"/>
          <ac:picMkLst>
            <pc:docMk/>
            <pc:sldMk cId="1293447504" sldId="259"/>
            <ac:picMk id="2" creationId="{22E66B9F-FE3E-F156-167D-A8BF30613465}"/>
          </ac:picMkLst>
        </pc:picChg>
        <pc:picChg chg="add mod">
          <ac:chgData name="Caroline JOUANNO" userId="41c4f72547b612e8" providerId="LiveId" clId="{1E2A594D-7567-480A-BDF3-BBE8B78E485D}" dt="2025-03-20T08:04:49.735" v="5367" actId="1036"/>
          <ac:picMkLst>
            <pc:docMk/>
            <pc:sldMk cId="1293447504" sldId="259"/>
            <ac:picMk id="3" creationId="{95B093DE-8F8D-9F90-16CE-D17BC3F70B66}"/>
          </ac:picMkLst>
        </pc:picChg>
        <pc:picChg chg="add mod">
          <ac:chgData name="Caroline JOUANNO" userId="41c4f72547b612e8" providerId="LiveId" clId="{1E2A594D-7567-480A-BDF3-BBE8B78E485D}" dt="2025-02-18T08:36:21.248" v="5340" actId="1076"/>
          <ac:picMkLst>
            <pc:docMk/>
            <pc:sldMk cId="1293447504" sldId="259"/>
            <ac:picMk id="12" creationId="{1FA8CA5D-2FA8-01C6-FD0F-39C40247FF64}"/>
          </ac:picMkLst>
        </pc:picChg>
        <pc:picChg chg="add mod">
          <ac:chgData name="Caroline JOUANNO" userId="41c4f72547b612e8" providerId="LiveId" clId="{1E2A594D-7567-480A-BDF3-BBE8B78E485D}" dt="2025-02-18T08:15:02.397" v="5096" actId="1076"/>
          <ac:picMkLst>
            <pc:docMk/>
            <pc:sldMk cId="1293447504" sldId="259"/>
            <ac:picMk id="1026" creationId="{DFC3D540-2334-49A2-4543-993E734FEA0C}"/>
          </ac:picMkLst>
        </pc:picChg>
        <pc:picChg chg="add mod">
          <ac:chgData name="Caroline JOUANNO" userId="41c4f72547b612e8" providerId="LiveId" clId="{1E2A594D-7567-480A-BDF3-BBE8B78E485D}" dt="2025-02-18T08:36:17.718" v="5339" actId="1076"/>
          <ac:picMkLst>
            <pc:docMk/>
            <pc:sldMk cId="1293447504" sldId="259"/>
            <ac:picMk id="1028" creationId="{5EAA49AF-A7F8-81C5-76E9-40A4ABA1E2DE}"/>
          </ac:picMkLst>
        </pc:picChg>
      </pc:sldChg>
      <pc:sldChg chg="addSp delSp modSp new del mod">
        <pc:chgData name="Caroline JOUANNO" userId="41c4f72547b612e8" providerId="LiveId" clId="{1E2A594D-7567-480A-BDF3-BBE8B78E485D}" dt="2025-02-18T08:31:50.414" v="5238" actId="47"/>
        <pc:sldMkLst>
          <pc:docMk/>
          <pc:sldMk cId="533605165" sldId="260"/>
        </pc:sldMkLst>
      </pc:sldChg>
      <pc:sldChg chg="delSp new del mod ord modClrScheme chgLayout">
        <pc:chgData name="Caroline JOUANNO" userId="41c4f72547b612e8" providerId="LiveId" clId="{1E2A594D-7567-480A-BDF3-BBE8B78E485D}" dt="2025-03-20T08:03:44.281" v="5345" actId="2696"/>
        <pc:sldMkLst>
          <pc:docMk/>
          <pc:sldMk cId="138946524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9F3F5-0EA1-A8B6-F305-D0B8A1AA3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36E1F2-3911-EA94-0D28-1C348DA0D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FD2A77-0E92-78D7-2FA8-188F5EAF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D0C95-8BBE-7A59-B08A-9F424084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2D504-1427-82B9-2649-F7338337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87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8A42B-F77D-7158-CB6B-B70C0641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A92C9D-2115-A48A-BB7F-0522CA5B3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D4B51-04C4-8DC5-6F82-070EB3E8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885548-C618-2B65-6ED9-E204BF45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5E38D-B2B8-BE75-FED0-815A6009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62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3FB4C8-B21D-15B2-9814-8DDA12ABF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45009C-A3EF-94A0-DA76-470869A7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D4A15-9321-A2DF-4FE6-D24A4AB3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E632FC-32A1-46C2-E01E-57E4F6FA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8E6E0-0C2D-BC99-FC4B-62753F80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A4652-210C-DE13-EC22-C3A1C0E0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D01173-6C61-B2BC-CFD3-ADDA88C9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BF1A0-22FD-92B9-A253-F39877DD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7DE07-E107-382A-A160-F0428A71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EF24C-8215-C11C-2EB7-6320296A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C1A37-9E4C-4FBE-E9A9-C8472D55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6D58AE-E4E3-F454-EAF6-5C1371C34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DD803-D270-F5F9-C92D-1EBB2930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14B21D-9E66-E8EE-B1F3-9E783818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9E043A-9C2D-AD4E-8752-A3A7F87F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9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8026D-AB07-71B8-D5AC-CF9F1804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37313F-2DB1-1A3B-ECED-72A1413AB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1C8561-24AC-73A7-52AB-F4FC2BA0B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329A3F-BFA3-2D8C-608B-FACAA191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90E313-A4B5-7098-6BB6-C0A87B46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331D6-1803-431D-119C-153CD313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98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4C27E-6407-AA59-A82A-7A10FE95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970CF-210F-142D-4722-594225CF6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B00FC7-ADFA-9094-293D-19D63C80E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32EF42-82EC-D749-8B06-6374F14F0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2C26A3-A2A7-8B56-041D-6BC18E470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56EFB0-32EA-15C5-495E-D825A498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F3E3AB-88F8-A61A-E5AD-5E9A6F38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7CD2DF-8D2C-61E8-F415-C9464D5F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BB45B-8E5D-BD2D-1429-6065D5B5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4C4465-411D-B844-317E-608BC131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0C1001-A7DE-736C-DBD1-7C40D01E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258612-CD7F-2874-B3EB-27B874CC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6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7F12BC-4E57-3CF2-2C48-F6C8FA98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869AB2-5AB4-84AB-2FF0-DEC3FA8B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2C1BCE-1F14-9DDA-F754-5507E5F0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E9EE0-03FC-CD1F-22A2-4C4B0071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03B88-D88F-B133-5967-D70B211E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E0BBAF-BADD-8550-B4F5-E7A9F7A7B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03F506-32FD-D6C8-484A-BCF4A650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E9F49A-2F9A-5220-B6DA-C702B9A7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824153-180A-CC9C-AE9E-55D2018E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6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17291-FD6C-FFA6-E0EB-C3ADB81B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1F09A3-47F2-82E8-3A3F-A90C34E45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26ACD-BA5C-5200-1695-923B9DF1A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EAAAF5-1305-9B48-D719-D634D195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BEF414-05A0-574D-873F-139528A3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BC77C-B625-9C4A-CF5F-3E5ACBC7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5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AE61C7-44C6-B864-7E50-36B72630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28BCA7-9606-F4A8-0F7A-DFCFA625D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9725B1-16F2-23AF-B92C-09A81969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6340AF-43A5-4B40-ABD1-3C1A2325F04D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3DD712-0765-D3E8-4388-5FB260F1D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100484-CE8B-4060-B35F-5D98EB864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87293-EAF4-47CF-9376-1C56B38CA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EEAF-CAB1-7426-B964-0282AC4F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A5C0026-A67F-DB17-84DA-8A87D7E7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ACHETER</a:t>
            </a:r>
            <a:b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PEINTURES ET PAPIERS PEINTS</a:t>
            </a:r>
            <a:b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GREENE ?</a:t>
            </a:r>
          </a:p>
        </p:txBody>
      </p:sp>
      <p:pic>
        <p:nvPicPr>
          <p:cNvPr id="2" name="Image 1" descr="Une image contenant croquis, dessin, Dessin au trait, clipart">
            <a:extLst>
              <a:ext uri="{FF2B5EF4-FFF2-40B4-BE49-F238E27FC236}">
                <a16:creationId xmlns:a16="http://schemas.microsoft.com/office/drawing/2014/main" id="{22E66B9F-FE3E-F156-167D-A8BF3061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6" y="167777"/>
            <a:ext cx="1373874" cy="1670651"/>
          </a:xfrm>
          <a:prstGeom prst="rect">
            <a:avLst/>
          </a:prstGeom>
        </p:spPr>
      </p:pic>
      <p:pic>
        <p:nvPicPr>
          <p:cNvPr id="1026" name="Picture 2" descr="Little Greene ">
            <a:extLst>
              <a:ext uri="{FF2B5EF4-FFF2-40B4-BE49-F238E27FC236}">
                <a16:creationId xmlns:a16="http://schemas.microsoft.com/office/drawing/2014/main" id="{DFC3D540-2334-49A2-4543-993E734F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61" y="634746"/>
            <a:ext cx="1686780" cy="10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19EC209-494B-954A-704C-E47FD2324539}"/>
              </a:ext>
            </a:extLst>
          </p:cNvPr>
          <p:cNvSpPr txBox="1"/>
          <p:nvPr/>
        </p:nvSpPr>
        <p:spPr>
          <a:xfrm>
            <a:off x="144378" y="1690688"/>
            <a:ext cx="12047621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 produits sont respectueux de l’environnement, ne dégradent pas la terre et sont confectionnés devant vous au sein de l’espace Midi Pamplemousse :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vous imaginez votre peinture, nous la créons, elle est prête en quelques minutes, vous l’emportez.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Greene fabrique des peintures et des papiers peints de la plus haute qualité disponible sur le marché.</a:t>
            </a:r>
            <a:endParaRPr lang="fr-FR" b="1" dirty="0"/>
          </a:p>
          <a:p>
            <a:pPr marL="0" indent="0">
              <a:spcBef>
                <a:spcPts val="60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L’utilisation des meilleurs pigments naturels et de pigments synthétiques non nocifs confèrent aux peintures Little Greene</a:t>
            </a:r>
          </a:p>
          <a:p>
            <a:pPr marL="0" indent="0">
              <a:spcBef>
                <a:spcPts val="600"/>
              </a:spcBef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grande beauté unanimement reconnue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superbe profondeur de couleur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fort pouvoir couvrant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grande longévité</a:t>
            </a:r>
          </a:p>
          <a:p>
            <a:pPr marL="0" lvl="1" indent="0" algn="just">
              <a:buNone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A8CA5D-2FA8-01C6-FD0F-39C40247F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639" y="4046594"/>
            <a:ext cx="2428604" cy="2428604"/>
          </a:xfrm>
          <a:prstGeom prst="rect">
            <a:avLst/>
          </a:prstGeom>
        </p:spPr>
      </p:pic>
      <p:pic>
        <p:nvPicPr>
          <p:cNvPr id="1028" name="Picture 4" descr="Peinture brillante : découvrez les nouveautés Little Greene">
            <a:extLst>
              <a:ext uri="{FF2B5EF4-FFF2-40B4-BE49-F238E27FC236}">
                <a16:creationId xmlns:a16="http://schemas.microsoft.com/office/drawing/2014/main" id="{5EAA49AF-A7F8-81C5-76E9-40A4ABA1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4379"/>
            <a:ext cx="1778628" cy="26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B093DE-8F8D-9F90-16CE-D17BC3F70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464" y="5227095"/>
            <a:ext cx="961472" cy="95534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344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02B2B8F4-D271-352E-DEE2-A428EBC5DCFD}"/>
              </a:ext>
            </a:extLst>
          </p:cNvPr>
          <p:cNvSpPr txBox="1">
            <a:spLocks/>
          </p:cNvSpPr>
          <p:nvPr/>
        </p:nvSpPr>
        <p:spPr>
          <a:xfrm>
            <a:off x="623248" y="696036"/>
            <a:ext cx="10945504" cy="57968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0" lvl="1" indent="0" algn="just">
              <a:buFont typeface="Arial" panose="020B0604020202020204" pitchFamily="34" charset="0"/>
              <a:buNone/>
            </a:pPr>
            <a:endParaRPr lang="fr-FR" dirty="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8DBD01E-6DBF-9F94-B081-B62B5CCEC9F4}"/>
              </a:ext>
            </a:extLst>
          </p:cNvPr>
          <p:cNvSpPr txBox="1">
            <a:spLocks/>
          </p:cNvSpPr>
          <p:nvPr/>
        </p:nvSpPr>
        <p:spPr>
          <a:xfrm>
            <a:off x="623248" y="204716"/>
            <a:ext cx="10945504" cy="6414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FORTS</a:t>
            </a:r>
          </a:p>
          <a:p>
            <a:pPr marL="0" lvl="1" indent="0" algn="ctr">
              <a:buNone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peintures à l’eau vont bien au-delà de toutes les règlementations relatives aux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 organiques volatiles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(COV).</a:t>
            </a: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formules à l’huile sont composées d’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huiles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végétales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d’origine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naturelle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lieu et place de solvants nocifs.</a:t>
            </a: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peintures ont un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 pouvoir couvrant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synonyme d’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économie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peinture.</a:t>
            </a: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Tous les emballages, y compris les pots en métal, sont issus de matériaux recyclés et sont eux-mêmes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recyclables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gamme Little Greene possède des peintures homologuées sans danger pour les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enfants en bas âge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just">
              <a:lnSpc>
                <a:spcPct val="50000"/>
              </a:lnSpc>
              <a:spcBef>
                <a:spcPts val="0"/>
              </a:spcBef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peintures Little Greene sont pratiquement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inodores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hypoallergéniques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papiers utilisés pour les papiers peints proviennent de forêts gérées de manière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écologique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Les pigments utilisés pour l’impression sont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toxiques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0" lvl="1" indent="0" algn="just">
              <a:buNone/>
            </a:pPr>
            <a:endParaRPr lang="fr-FR" sz="2000" dirty="0"/>
          </a:p>
          <a:p>
            <a:pPr marL="342900" lvl="1" indent="-342900" algn="just"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0" lvl="1" indent="0" algn="just">
              <a:buFont typeface="Arial" panose="020B0604020202020204" pitchFamily="34" charset="0"/>
              <a:buNone/>
            </a:pPr>
            <a:endParaRPr lang="fr-FR" sz="2000" dirty="0"/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fr-FR" sz="2000" dirty="0"/>
          </a:p>
        </p:txBody>
      </p:sp>
      <p:pic>
        <p:nvPicPr>
          <p:cNvPr id="2" name="Image 1" descr="Une image contenant croquis, dessin, Dessin au trait, clipart">
            <a:extLst>
              <a:ext uri="{FF2B5EF4-FFF2-40B4-BE49-F238E27FC236}">
                <a16:creationId xmlns:a16="http://schemas.microsoft.com/office/drawing/2014/main" id="{27668850-5882-35B8-0D04-107DF30A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43" y="249736"/>
            <a:ext cx="1142760" cy="1389613"/>
          </a:xfrm>
          <a:prstGeom prst="rect">
            <a:avLst/>
          </a:prstGeom>
        </p:spPr>
      </p:pic>
      <p:pic>
        <p:nvPicPr>
          <p:cNvPr id="7" name="Picture 2" descr="Little Greene ">
            <a:extLst>
              <a:ext uri="{FF2B5EF4-FFF2-40B4-BE49-F238E27FC236}">
                <a16:creationId xmlns:a16="http://schemas.microsoft.com/office/drawing/2014/main" id="{971126F3-89B7-A3A3-3B7C-4F3D1D3A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75" y="204716"/>
            <a:ext cx="1686780" cy="10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ouleurs des peintures des années soixante (1960s)">
            <a:extLst>
              <a:ext uri="{FF2B5EF4-FFF2-40B4-BE49-F238E27FC236}">
                <a16:creationId xmlns:a16="http://schemas.microsoft.com/office/drawing/2014/main" id="{DC141CCE-92A0-FFAD-5394-8FD1B6EA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49" y="585389"/>
            <a:ext cx="877094" cy="1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rtland Stone™">
            <a:extLst>
              <a:ext uri="{FF2B5EF4-FFF2-40B4-BE49-F238E27FC236}">
                <a16:creationId xmlns:a16="http://schemas.microsoft.com/office/drawing/2014/main" id="{2B4BC6E6-FFCA-6FAE-FE94-B78B3773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02" y="583839"/>
            <a:ext cx="880383" cy="13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ouleurs de l'époque Régence">
            <a:extLst>
              <a:ext uri="{FF2B5EF4-FFF2-40B4-BE49-F238E27FC236}">
                <a16:creationId xmlns:a16="http://schemas.microsoft.com/office/drawing/2014/main" id="{2480F0C5-7082-68F8-9DC2-001566A7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75" y="585390"/>
            <a:ext cx="877095" cy="12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1C4E103-80EE-B1A1-B9C0-4E444BE5B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784" y="1093954"/>
            <a:ext cx="618089" cy="6141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3558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234</Words>
  <Application>Microsoft Office PowerPoint</Application>
  <PresentationFormat>Grand écran</PresentationFormat>
  <Paragraphs>35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Wingdings</vt:lpstr>
      <vt:lpstr>Thème Office</vt:lpstr>
      <vt:lpstr>POURQUOI ACHETER LES PEINTURES ET PAPIERS PEINTS LITTLE GREENE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JOUANNO</dc:creator>
  <cp:lastModifiedBy>Caroline JOUANNO</cp:lastModifiedBy>
  <cp:revision>1</cp:revision>
  <cp:lastPrinted>2025-02-17T09:29:09Z</cp:lastPrinted>
  <dcterms:created xsi:type="dcterms:W3CDTF">2025-02-05T14:26:25Z</dcterms:created>
  <dcterms:modified xsi:type="dcterms:W3CDTF">2025-03-20T08:05:53Z</dcterms:modified>
</cp:coreProperties>
</file>